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A28D788-BAD7-4EB8-AEF5-572185C7A728}"/>
    <pc:docChg chg="custSel modSld">
      <pc:chgData name="Narelle Wheaton" userId="6e1b2b30-480e-4f91-806b-6735d5b9e446" providerId="ADAL" clId="{0A28D788-BAD7-4EB8-AEF5-572185C7A728}" dt="2023-06-29T06:53:26.143" v="15" actId="404"/>
      <pc:docMkLst>
        <pc:docMk/>
      </pc:docMkLst>
      <pc:sldChg chg="modSp mod">
        <pc:chgData name="Narelle Wheaton" userId="6e1b2b30-480e-4f91-806b-6735d5b9e446" providerId="ADAL" clId="{0A28D788-BAD7-4EB8-AEF5-572185C7A728}" dt="2023-06-29T06:53:17.148" v="13" actId="404"/>
        <pc:sldMkLst>
          <pc:docMk/>
          <pc:sldMk cId="1553240133" sldId="256"/>
        </pc:sldMkLst>
        <pc:spChg chg="mod">
          <ac:chgData name="Narelle Wheaton" userId="6e1b2b30-480e-4f91-806b-6735d5b9e446" providerId="ADAL" clId="{0A28D788-BAD7-4EB8-AEF5-572185C7A728}" dt="2023-06-29T06:53:17.148" v="13" actId="404"/>
          <ac:spMkLst>
            <pc:docMk/>
            <pc:sldMk cId="1553240133" sldId="256"/>
            <ac:spMk id="3" creationId="{6263B519-12E4-4770-86F5-CD328809631B}"/>
          </ac:spMkLst>
        </pc:spChg>
      </pc:sldChg>
      <pc:sldChg chg="modSp mod">
        <pc:chgData name="Narelle Wheaton" userId="6e1b2b30-480e-4f91-806b-6735d5b9e446" providerId="ADAL" clId="{0A28D788-BAD7-4EB8-AEF5-572185C7A728}" dt="2023-06-29T06:53:23.158" v="14" actId="404"/>
        <pc:sldMkLst>
          <pc:docMk/>
          <pc:sldMk cId="948208668" sldId="257"/>
        </pc:sldMkLst>
        <pc:spChg chg="mod">
          <ac:chgData name="Narelle Wheaton" userId="6e1b2b30-480e-4f91-806b-6735d5b9e446" providerId="ADAL" clId="{0A28D788-BAD7-4EB8-AEF5-572185C7A728}" dt="2023-06-29T06:53:23.158" v="14" actId="404"/>
          <ac:spMkLst>
            <pc:docMk/>
            <pc:sldMk cId="948208668" sldId="257"/>
            <ac:spMk id="3" creationId="{6263B519-12E4-4770-86F5-CD328809631B}"/>
          </ac:spMkLst>
        </pc:spChg>
      </pc:sldChg>
      <pc:sldChg chg="modSp mod">
        <pc:chgData name="Narelle Wheaton" userId="6e1b2b30-480e-4f91-806b-6735d5b9e446" providerId="ADAL" clId="{0A28D788-BAD7-4EB8-AEF5-572185C7A728}" dt="2023-06-29T06:53:26.143" v="15" actId="404"/>
        <pc:sldMkLst>
          <pc:docMk/>
          <pc:sldMk cId="4284502902" sldId="258"/>
        </pc:sldMkLst>
        <pc:spChg chg="mod">
          <ac:chgData name="Narelle Wheaton" userId="6e1b2b30-480e-4f91-806b-6735d5b9e446" providerId="ADAL" clId="{0A28D788-BAD7-4EB8-AEF5-572185C7A728}" dt="2023-06-29T06:53:26.143" v="15" actId="404"/>
          <ac:spMkLst>
            <pc:docMk/>
            <pc:sldMk cId="4284502902" sldId="258"/>
            <ac:spMk id="3" creationId="{6263B519-12E4-4770-86F5-CD32880963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E5E22-294C-4378-B16D-6BB5A8C69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1242B4-B4EA-4C22-8458-040E207198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BBD9D-A5F4-4A9B-B271-73B3AD605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F8963-7B43-4F2A-94B2-1E8F77249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A5EE2B-A468-4760-BB19-EFB9498C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76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3C753-B1EE-41B0-B022-DBD95744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81051-A91C-43E5-9608-B5D0AB77B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FDE30-9C7E-4763-9D92-B2D049EC3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71BCC-7D53-4A93-AE37-49B3DE24B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A4FAD-C91B-4384-A76C-386952683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653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F82AF2-34F8-45DA-A92E-E269EE2434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BBB35E-7B56-4E8D-8C0D-F5F673CBD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88F52-5D4F-4408-94B7-430ED97B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1F250-BFCA-4FC6-B1A4-A598DA91F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F015D-EB60-4334-9B23-01DF2B409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85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72BBE-9C07-4113-AA43-D06529D0B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8A2A7-C117-402E-A2BF-935088462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00983-22E3-474A-84BB-3A33A2ACB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22437-349E-45DD-BFCC-4F8D7146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8AFDB-7A4D-4A67-A707-E0354494F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1069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69C3F-6396-4C17-B9D6-F3DF1C4CC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FCA2D-FA0D-4159-8F7F-A5909FC1C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89438-B1C1-439C-B10A-5AF56D9F7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7216D-FEAF-4B05-8A63-7A8089DF4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5D322-D523-448A-B3A4-EF3C23BC8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0028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72955-464E-4F6A-A53A-979DF39EB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F0548-7AFE-4235-81B9-0A9951DFA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2ADDDD-D04C-4D9E-9237-14FDA6B704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D6E222-CDFD-40F5-9D5B-C529E2EEF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ABDC8-6AB7-4A0F-9188-43E58EA9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E11E34-9AF3-4DF8-835D-C9304BEAC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4542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B14EE-E5BE-46E6-BB60-7343A5F99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597629-09A0-4746-9443-39F0BC30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F4E832-C4A1-4128-80D1-B34F91C87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0E808-CFBB-4C6D-A1CE-A4D8622827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3269BC-7080-4601-9EBD-1660CAC56C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E1A974-5D00-455A-A4F0-97FC01B68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9A3115-6B03-46AC-A9B7-B13DA9962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EA2472-AD61-4717-BE08-DD4B0D40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493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F464A-FF76-4395-9A41-2B2E6BCC2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FF9301-F2AA-43D4-A680-3CDAADEC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8693A0-03A0-4288-B1F2-E5BA7F3EE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84397-D831-487D-BB8A-D1E1234EE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781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4F126E-67EC-4471-ABC9-425B60F56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91345-8C32-42DC-A3C6-7F8BB1F5E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78869-940C-4E38-8A2C-020200177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243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9307D-0BCB-4590-A2BE-5A8864DA3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22A19-5070-4693-90A4-5B72A1A7FD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3E2F92-5D0A-4F76-8F23-704055098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FE7B2-14F6-44C8-8410-9052A46E8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78F87-0C3A-42DE-8C65-F8CD8D451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5CA725-0396-44FA-82B0-6494A6EA5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7631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4F77-D412-4AD9-966D-9A57D8967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9CD41E-F622-4126-83D7-4849C91B07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B54F0D-5627-493D-9768-243B73D92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93E5B0-E407-4C17-9C2F-72A02F3DA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5040EF-54A6-4CDE-8910-463620BD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87E3C-3DEE-4382-8273-E46684952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768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A9DE56-8BAB-48EB-9D45-2F7D88C0A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E3A15-826B-4727-9C02-5FD74060E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6CBF1-B315-4B44-9DD9-F0C4703CA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AAA09-8503-4369-9F85-7176EF8CED2D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C0317-7B9C-44C6-AEFC-752E37B399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3C98D-1FEA-4D0F-B71C-1B14A814B6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E6E8C-55F5-4035-92B6-832D3152D7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47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63B519-12E4-4770-86F5-CD3288096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3890"/>
            <a:ext cx="9144000" cy="5108027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the church we pray for our renewing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over all our undivided aim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Fire of the Spirit burn for our enduing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Wind of the Spirit fan the living 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turn to Christ amid our fear and failing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will that lacks the courage to be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weary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 but unavailing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bring us nearer what a church should be</a:t>
            </a:r>
          </a:p>
        </p:txBody>
      </p:sp>
    </p:spTree>
    <p:extLst>
      <p:ext uri="{BB962C8B-B14F-4D97-AF65-F5344CB8AC3E}">
        <p14:creationId xmlns:p14="http://schemas.microsoft.com/office/powerpoint/2010/main" val="1553240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63B519-12E4-4770-86F5-CD3288096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9920"/>
            <a:ext cx="9144000" cy="566928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the church we seek a Father's blessing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true repentance and a faith restored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swift obedience and a new possessing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Filled with the Holy Spirit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turn to Christ from all our restless striving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Unnumbered voices with a single prayer-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living water for our souls' reviving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Christ to live and love and serve and care</a:t>
            </a:r>
          </a:p>
        </p:txBody>
      </p:sp>
    </p:spTree>
    <p:extLst>
      <p:ext uri="{BB962C8B-B14F-4D97-AF65-F5344CB8AC3E}">
        <p14:creationId xmlns:p14="http://schemas.microsoft.com/office/powerpoint/2010/main" val="948208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63B519-12E4-4770-86F5-CD3288096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629570"/>
            <a:ext cx="10515600" cy="510802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the church we long for our uniting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True to one calling by one vision stirred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cross proclaiming and one creed reciting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in the truth of Jesus and His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lead us on till toil and trouble ended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church triumphant one new song shall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praise His glory risen and ascended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over all the everlasting King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12EC17-22F7-4244-A065-BC350E60120D}"/>
              </a:ext>
            </a:extLst>
          </p:cNvPr>
          <p:cNvSpPr txBox="1"/>
          <p:nvPr/>
        </p:nvSpPr>
        <p:spPr>
          <a:xfrm>
            <a:off x="345440" y="573759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2643199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Timothy Dudley-Smith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1984 Hope Publishing Company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284502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252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2022-08-02T07:32:33Z</dcterms:created>
  <dcterms:modified xsi:type="dcterms:W3CDTF">2023-06-29T06:53:27Z</dcterms:modified>
</cp:coreProperties>
</file>